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  <p:sldId id="257" r:id="rId3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5" Type="http://schemas.openxmlformats.org/officeDocument/2006/relationships/viewProps" Target="viewProps.xml" /><Relationship Id="rId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7" Type="http://schemas.openxmlformats.org/officeDocument/2006/relationships/tableStyles" Target="tableStyles.xml" /><Relationship Id="rId6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041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57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should use Two Content, </a:t>
            </a:r>
            <a:r>
              <a:rPr i="1"/>
              <a:t>not</a:t>
            </a:r>
            <a:r>
              <a:rPr/>
              <a:t> Comparison!</a:t>
            </a:r>
          </a:p>
        </p:txBody>
      </p:sp>
    </p:spTree>
  </p:cSld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This should also use Two Content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2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2022-01-02T22:55:37Z</dcterms:created>
  <dcterms:modified xsi:type="dcterms:W3CDTF">2022-01-02T22:55:37Z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