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Relationship Id="rId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A Table, with a caption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383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1" name="TextBox 3"/>
          <p:cNvSpPr txBox="1"/>
          <p:nvPr/>
        </p:nvSpPr>
        <p:spPr>
          <a:xfrm>
            <a:off x="1117600" y="5651500"/>
            <a:ext cx="10223500" cy="508000"/>
          </a:xfrm>
          <a:prstGeom prst="rect">
            <a:avLst/>
          </a:prstGeom>
          <a:noFill/>
        </p:spPr>
        <p:txBody>
          <a:bodyPr/>
          <a:lstStyle/>
          <a:p>
            <a:pPr lvl="0" marL="0" indent="0" algn="ctr">
              <a:buNone/>
            </a:pPr>
            <a:r>
              <a:rPr/>
              <a:t>Demonstration of simple table syntax, with alignment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1816100"/>
          <a:ext cx="102235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2700"/>
                <a:gridCol w="2552700"/>
                <a:gridCol w="2552700"/>
                <a:gridCol w="2552700"/>
              </a:tblGrid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Left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Default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123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marL="0" indent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l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 algn="ct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marL="0" indent="0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2021-10-04T19:20:00Z</dcterms:created>
  <dcterms:modified xsi:type="dcterms:W3CDTF">2021-10-04T19:20:00Z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