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124200" y="1193800"/>
            <a:ext cx="28829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