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Content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37000" y="203200"/>
            <a:ext cx="4381500" cy="4381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