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8" Type="http://schemas.openxmlformats.org/officeDocument/2006/relationships/tableStyles" Target="tableStyles.xml" /><Relationship Id="rId7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870200" y="1193800"/>
            <a:ext cx="3390900" cy="3390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1242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The Moon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One More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1242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8229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The Moon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