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4D2BA-CF27-2D41-96B4-CC91E5FF6FC4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DE3F3-B599-B54E-AA06-9B0D2D70B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3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DE3F3-B599-B54E-AA06-9B0D2D70B158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IE"/>
              <a:t>9/21/21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01900"/>
                <a:gridCol w="25019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r>
              <a:rPr lang="en-IE"/>
              <a:t>14/09/1995</a:t>
            </a:r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2021-10-04T19:20:16Z</dcterms:created>
  <dcterms:modified xsi:type="dcterms:W3CDTF">2021-10-04T19:20:16Z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