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Testing custom 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br/>
            <a:br/>
            <a:r>
              <a:rPr/>
              <a:t>A. M.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Testing document properties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custom properties</dc:title>
  <dc:creator>A. M.</dc:creator>
  <cp:keywords>keyword 1, keyword 2</cp:keywords>
  <dc:subject>This is the subject</dc:subject>
  <dc:description>Short description &amp;.</dc:description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