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4" Type="http://schemas.openxmlformats.org/officeDocument/2006/relationships/viewProps" Target="viewProps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1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Some text here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191000" y="203200"/>
            <a:ext cx="3873500" cy="38735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3568700" y="4076700"/>
            <a:ext cx="51054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Followed by a picture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2022-01-02T22:55:38Z</dcterms:created>
  <dcterms:modified xsi:type="dcterms:W3CDTF">2022-01-02T22:55:38Z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