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Relationship Id="rId5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g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318000" y="1816100"/>
            <a:ext cx="3835400" cy="3835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1117600" y="5651500"/>
            <a:ext cx="10223500" cy="508000"/>
          </a:xfrm>
          <a:prstGeom prst="rect">
            <a:avLst/>
          </a:prstGeom>
          <a:noFill/>
        </p:spPr>
        <p:txBody>
          <a:bodyPr/>
          <a:lstStyle/>
          <a:p>
            <a:pPr lvl="0" marL="0" indent="0" algn="ctr">
              <a:buNone/>
            </a:pPr>
            <a:r>
              <a:rPr/>
              <a:t>The picture first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Then some text here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2021-10-04T19:20:04Z</dcterms:created>
  <dcterms:modified xsi:type="dcterms:W3CDTF">2021-10-04T19:20:04Z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