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5" Type="http://schemas.openxmlformats.org/officeDocument/2006/relationships/viewProps" Target="viewProps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g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124200" y="1193800"/>
            <a:ext cx="28829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40767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The picture first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Then some text here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2022-01-02T22:55:38Z</dcterms:created>
  <dcterms:modified xsi:type="dcterms:W3CDTF">2022-01-02T22:55:38Z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