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25600"/>
          <a:ext cx="4038600" cy="2959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35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355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Plus 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