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4" Type="http://schemas.openxmlformats.org/officeDocument/2006/relationships/viewProps" Target="viewProps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Relationship Id="rId3" Type="http://schemas.openxmlformats.org/officeDocument/2006/relationships/image" Target="../media/image1.jpg" /><Relationship Id="rId2" Type="http://schemas.openxmlformats.org/officeDocument/2006/relationships/image" Target="../media/image1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paragraph 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25600"/>
          <a:ext cx="4038600" cy="29591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plus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 table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Then some more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paragraph here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435600" y="1625600"/>
            <a:ext cx="2451100" cy="2451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6355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Plus an image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435600" y="1625600"/>
            <a:ext cx="2451100" cy="2451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6355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And another image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2022-01-02T22:55:38Z</dcterms:created>
  <dcterms:modified xsi:type="dcterms:W3CDTF">2022-01-02T22:55:38Z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