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13" Target="../slideLayouts/slideLayout13.xml" Type="http://schemas.openxmlformats.org/officeDocument/2006/relationships/slideLayout" /><Relationship Id="rId18" Target="../theme/theme1.xml" Type="http://schemas.openxmlformats.org/officeDocument/2006/relationships/theme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slideLayouts/slideLayout12.xml" Type="http://schemas.openxmlformats.org/officeDocument/2006/relationships/slideLayout" /><Relationship Id="rId17" Target="../slideLayouts/slideLayout17.xml" Type="http://schemas.openxmlformats.org/officeDocument/2006/relationships/slideLayout" /><Relationship Id="rId2" Target="../slideLayouts/slideLayout2.xml" Type="http://schemas.openxmlformats.org/officeDocument/2006/relationships/slideLayout" /><Relationship Id="rId16" Target="../slideLayouts/slideLayout16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5" Target="../slideLayouts/slideLayout15.xml" Type="http://schemas.openxmlformats.org/officeDocument/2006/relationships/slideLayout" /><Relationship Id="rId10" Target="../slideLayouts/slideLayout10.xml" Type="http://schemas.openxmlformats.org/officeDocument/2006/relationships/slideLayout" /><Relationship Id="rId19" Target="../media/image1.png" Type="http://schemas.openxmlformats.org/officeDocument/2006/relationships/image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Relationship Id="rId14" Target="../slideLayouts/slideLayout14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dirty="0" lang="en-US"/>
              <a:t>2/19/2018</a:t>
            </a:fld>
            <a:endParaRPr dirty="0"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dirty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dirty="0" lang="en-US"/>
              <a:pPr/>
              <a:t>‹#›</a:t>
            </a:fld>
            <a:endParaRPr dirty="0" lang="en-US"/>
          </a:p>
        </p:txBody>
      </p:sp>
    </p:spTree>
  </p:cSld>
  <p:clrMap accent1="accent1" accent2="accent2" accent3="accent3" accent4="accent4" accent5="accent5" accent6="accent6" bg1="dk1" bg2="dk2" folHlink="folHlink" hlink="hlink" tx1="lt1" tx2="lt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dt="0" ftr="0" hdr="0" sldNum="0"/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b="0" kern="1200" sz="54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charset="0" panose="020B0604020202020204" pitchFamily="34" typeface="Arial"/>
        <a:buChar char="•"/>
        <a:defRPr kern="1200" sz="2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4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20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charset="0" panose="020B0604020202020204" pitchFamily="34"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Header with </a:t>
            </a:r>
            <a:r>
              <a:rPr>
                <a:latin typeface="Courier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Code at level 0</a:t>
            </a:r>
          </a:p>
          <a:p>
            <a:pPr lvl="0"/>
            <a:r>
              <a:rPr/>
              <a:t>Bullet item with </a:t>
            </a:r>
            <a:r>
              <a:rPr>
                <a:latin typeface="Courier"/>
              </a:rPr>
              <a:t>inline code</a:t>
            </a:r>
          </a:p>
          <a:p>
            <a:pPr lvl="1" indent="0">
              <a:buNone/>
            </a:pPr>
            <a:r>
              <a:rPr>
                <a:latin typeface="Courier"/>
              </a:rPr>
              <a:t>Code block at level 1</a:t>
            </a:r>
          </a:p>
          <a:p>
            <a:pPr lvl="1"/>
            <a:r>
              <a:rPr/>
              <a:t>with </a:t>
            </a:r>
            <a:r>
              <a:rPr>
                <a:latin typeface="Courier"/>
              </a:rPr>
              <a:t>nested</a:t>
            </a:r>
          </a:p>
          <a:p>
            <a:pPr lvl="2" indent="0">
              <a:buNone/>
            </a:pPr>
            <a:r>
              <a:rPr>
                <a:latin typeface="Courier"/>
              </a:rPr>
              <a:t>lvl2
lvl2
lvl2</a:t>
            </a:r>
          </a:p>
          <a:p>
            <a:pPr lvl="0" marL="0" indent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urier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Syntax 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solidFill>
                  <a:srgbClr val="007020"/>
                </a:solidFill>
                <a:latin typeface="Courier"/>
              </a:rPr>
              <a:t> ::</a:t>
            </a:r>
            <a:r>
              <a:rPr>
                <a:latin typeface="Courier"/>
              </a:rPr>
              <a:t> a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a</a:t>
            </a:r>
            <a:br/>
            <a:r>
              <a:rPr>
                <a:solidFill>
                  <a:srgbClr val="06287E"/>
                </a:solidFill>
                <a:latin typeface="Courier"/>
              </a:rPr>
              <a:t>id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</a:t>
            </a:r>
          </a:p>
          <a:p>
            <a:pPr lvl="0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urier"/>
              </a:rPr>
              <a:t>g ::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007020"/>
                </a:solidFill>
                <a:latin typeface="Courier"/>
              </a:rPr>
              <a:t>-&gt;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Int</a:t>
            </a:r>
            <a:br/>
            <a:r>
              <a:rPr>
                <a:latin typeface="Courier"/>
              </a:rPr>
              <a:t>g x </a:t>
            </a:r>
            <a:r>
              <a:rPr>
                <a:solidFill>
                  <a:srgbClr val="007020"/>
                </a:solidFill>
                <a:latin typeface="Courier"/>
              </a:rPr>
              <a:t>=</a:t>
            </a:r>
            <a:r>
              <a:rPr>
                <a:latin typeface="Courier"/>
              </a:rPr>
              <a:t> x </a:t>
            </a:r>
            <a:r>
              <a:rPr>
                <a:solidFill>
                  <a:srgbClr val="666666"/>
                </a:solidFill>
                <a:latin typeface="Courier"/>
              </a:rPr>
              <a:t>*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40A070"/>
                </a:solidFill>
                <a:latin typeface="Courier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 column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 total alternative for </a:t>
            </a:r>
            <a:r>
              <a:rPr>
                <a:latin typeface="Courier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urier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