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8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?>
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notesMaster" Target="notesMasters/notesMaster1.xml" /><Relationship Id="rId5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8" Type="http://schemas.openxmlformats.org/officeDocument/2006/relationships/tableStyles" Target="tableStyles.xml" /><Relationship Id="rId7" Type="http://schemas.openxmlformats.org/officeDocument/2006/relationships/theme" Target="theme/theme1.xml" /><Relationship Id="rId6" Type="http://schemas.openxmlformats.org/officeDocument/2006/relationships/viewProps" Target="view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C1CCF-B725-44A7-AA57-5E433BD85C9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DFEC3-8487-43E8-A154-7C12CBC1F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0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Some</a:t>
            </a:r>
            <a:r>
              <a:rPr/>
              <a:t> </a:t>
            </a:r>
            <a:r>
              <a:rPr/>
              <a:t>speaker</a:t>
            </a:r>
            <a:r>
              <a:rPr/>
              <a:t> </a:t>
            </a:r>
            <a:r>
              <a:rPr/>
              <a:t>notes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DFEC3-8487-43E8-A154-7C12CBC1FFF2}" type="slidenum">
              <a:rPr lang="en-US"/>
              <a:t>1</a:t>
            </a:fld>
            <a:endParaRPr lang="en-US"/>
          </a:p>
        </p:txBody>
      </p:sp>
    </p:spTree>
  </p:cSld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/>
          <a:lstStyle/>
          <a:p>
            <a:pPr lvl="0" marL="0" indent="0">
              <a:buNone/>
            </a:pPr>
            <a:r>
              <a:rPr/>
              <a:t>Testing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/>
          <a:lstStyle/>
          <a:p>
            <a:pPr lvl="0" marL="0" indent="0">
              <a:buNone/>
            </a:pPr>
            <a:br/>
            <a:br/>
            <a:r>
              <a:rPr/>
              <a:t>Jesse</a:t>
            </a:r>
            <a:r>
              <a:rPr/>
              <a:t> </a:t>
            </a:r>
            <a:r>
              <a:rPr/>
              <a:t>Rosenthal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A</a:t>
            </a:r>
            <a:r>
              <a:rPr/>
              <a:t> </a:t>
            </a:r>
            <a:r>
              <a:rPr/>
              <a:t>header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And a new slide.</a:t>
            </a:r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</dc:title>
  <dc:creator>Jesse Rosenthal</dc:creator>
  <cp:keywords/>
  <dcterms:created xsi:type="dcterms:W3CDTF">2019-04-05T11:55:12Z</dcterms:created>
  <dcterms:modified xsi:type="dcterms:W3CDTF">2019-04-05T11:55:12Z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