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notesMaster" Target="notesMasters/notesMaster1.xml" /><Relationship Id="rId5" Type="http://schemas.openxmlformats.org/officeDocument/2006/relationships/viewProps" Target="viewProps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and</a:t>
            </a:r>
            <a:r>
              <a:rPr/>
              <a:t> </a:t>
            </a:r>
            <a:r>
              <a:rPr/>
              <a:t>here</a:t>
            </a:r>
            <a:r>
              <a:rPr/>
              <a:t> </a:t>
            </a:r>
            <a:r>
              <a:rPr/>
              <a:t>are</a:t>
            </a:r>
            <a:r>
              <a:rPr/>
              <a:t> </a:t>
            </a:r>
            <a:r>
              <a:rPr/>
              <a:t>some</a:t>
            </a:r>
            <a:r>
              <a:rPr/>
              <a:t> </a:t>
            </a:r>
            <a:r>
              <a:rPr/>
              <a:t>notes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single</a:t>
            </a:r>
            <a:r>
              <a:rPr/>
              <a:t> </a:t>
            </a:r>
            <a:r>
              <a:rPr/>
              <a:t>header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