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Override PartName="/docProps/app.xml" ContentType="application/vnd.openxmlformats-officedocument.extended-properties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6" y="8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?>
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5" Type="http://schemas.openxmlformats.org/officeDocument/2006/relationships/slide" Target="slides/slide4.xml" /><Relationship Id="rId6" Type="http://schemas.openxmlformats.org/officeDocument/2006/relationships/notesMaster" Target="notesMasters/notesMaster1.xml" /><Relationship Id="rId7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9" Type="http://schemas.openxmlformats.org/officeDocument/2006/relationships/theme" Target="theme/theme1.xml" /><Relationship Id="rId8" Type="http://schemas.openxmlformats.org/officeDocument/2006/relationships/viewProps" Target="viewProps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C1CCF-B725-44A7-AA57-5E433BD85C9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BDFEC3-8487-43E8-A154-7C12CBC1F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709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?>
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_rels/notesSlide2.xml.rels><?xml version="1.0" encoding="UTF-8"?>
<Relationships xmlns="http://schemas.openxmlformats.org/package/2006/relationships"><Relationship Id="rId2" Type="http://schemas.openxmlformats.org/officeDocument/2006/relationships/slide" Target="../slides/slide3.xml" /><Relationship Id="rId1" Type="http://schemas.openxmlformats.org/officeDocument/2006/relationships/notesMaster" Target="../notesMasters/notesMaster1.xml" /></Relationships>
</file>

<file path=ppt/notesSlides/_rels/notesSlide3.xml.rels><?xml version="1.0" encoding="UTF-8"?>
<Relationships xmlns="http://schemas.openxmlformats.org/package/2006/relationships"><Relationship Id="rId2" Type="http://schemas.openxmlformats.org/officeDocument/2006/relationships/slide" Target="../slides/slide4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Here</a:t>
            </a:r>
            <a:r>
              <a:rPr/>
              <a:t> </a:t>
            </a:r>
            <a:r>
              <a:rPr/>
              <a:t>is</a:t>
            </a:r>
            <a:r>
              <a:rPr/>
              <a:t> </a:t>
            </a:r>
            <a:r>
              <a:rPr/>
              <a:t>a</a:t>
            </a:r>
            <a:r>
              <a:rPr/>
              <a:t> </a:t>
            </a:r>
            <a:r>
              <a:rPr/>
              <a:t>note.</a:t>
            </a:r>
          </a:p>
          <a:p>
            <a:pPr lvl="0" marL="0" indent="0">
              <a:buNone/>
            </a:pPr>
          </a:p>
          <a:p>
            <a:pPr lvl="0" marL="0" indent="0">
              <a:buNone/>
            </a:pPr>
            <a:r>
              <a:rPr/>
              <a:t>Here</a:t>
            </a:r>
            <a:r>
              <a:rPr/>
              <a:t> </a:t>
            </a:r>
            <a:r>
              <a:rPr/>
              <a:t>is</a:t>
            </a:r>
            <a:r>
              <a:rPr/>
              <a:t> </a:t>
            </a:r>
            <a:r>
              <a:rPr i="1"/>
              <a:t>some</a:t>
            </a:r>
            <a:r>
              <a:rPr/>
              <a:t> </a:t>
            </a:r>
            <a:r>
              <a:rPr b="1"/>
              <a:t>other</a:t>
            </a:r>
            <a:r>
              <a:rPr/>
              <a:t> </a:t>
            </a:r>
            <a:r>
              <a:rPr/>
              <a:t>formatting.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BDFEC3-8487-43E8-A154-7C12CBC1FFF2}" type="slidenum">
              <a:rPr lang="en-US"/>
              <a:t>1</a:t>
            </a:fld>
            <a:endParaRPr lang="en-US"/>
          </a:p>
        </p:txBody>
      </p:sp>
    </p:spTree>
  </p:cSld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The</a:t>
            </a:r>
            <a:r>
              <a:rPr/>
              <a:t> </a:t>
            </a:r>
            <a:r>
              <a:rPr/>
              <a:t>first</a:t>
            </a:r>
            <a:r>
              <a:rPr/>
              <a:t> </a:t>
            </a:r>
            <a:r>
              <a:rPr/>
              <a:t>note</a:t>
            </a:r>
            <a:r>
              <a:rPr/>
              <a:t> </a:t>
            </a:r>
            <a:r>
              <a:rPr/>
              <a:t>div</a:t>
            </a:r>
          </a:p>
          <a:p>
            <a:pPr lvl="0" marL="0" indent="0">
              <a:buNone/>
            </a:pPr>
          </a:p>
          <a:p>
            <a:pPr lvl="0" marL="0" indent="0">
              <a:buNone/>
            </a:pPr>
            <a:r>
              <a:rPr/>
              <a:t>The</a:t>
            </a:r>
            <a:r>
              <a:rPr/>
              <a:t> </a:t>
            </a:r>
            <a:r>
              <a:rPr/>
              <a:t>second</a:t>
            </a:r>
            <a:r>
              <a:rPr/>
              <a:t> </a:t>
            </a:r>
            <a:r>
              <a:rPr/>
              <a:t>note</a:t>
            </a:r>
            <a:r>
              <a:rPr/>
              <a:t> </a:t>
            </a:r>
            <a:r>
              <a:rPr/>
              <a:t>div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BDFEC3-8487-43E8-A154-7C12CBC1FFF2}" type="slidenum">
              <a:rPr lang="en-US"/>
              <a:t>3</a:t>
            </a:fld>
            <a:endParaRPr lang="en-US"/>
          </a:p>
        </p:txBody>
      </p:sp>
    </p:spTree>
  </p:cSld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No</a:t>
            </a:r>
            <a:r>
              <a:rPr/>
              <a:t> </a:t>
            </a:r>
            <a:r>
              <a:rPr/>
              <a:t>link</a:t>
            </a:r>
            <a:r>
              <a:rPr/>
              <a:t> </a:t>
            </a:r>
            <a:r>
              <a:rPr/>
              <a:t>here.</a:t>
            </a:r>
          </a:p>
          <a:p>
            <a:pPr lvl="0" marL="0" indent="0">
              <a:buNone/>
            </a:pPr>
          </a:p>
          <a:p>
            <a:pPr lvl="0" marL="0" indent="0">
              <a:buNone/>
            </a:pPr>
            <a:r>
              <a:rPr/>
              <a:t>No</a:t>
            </a:r>
            <a:r>
              <a:rPr/>
              <a:t> </a:t>
            </a:r>
            <a:r>
              <a:rPr/>
              <a:t>note</a:t>
            </a:r>
            <a:r>
              <a:rPr/>
              <a:t> </a:t>
            </a:r>
            <a:r>
              <a:rPr/>
              <a:t>here.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BDFEC3-8487-43E8-A154-7C12CBC1FFF2}" type="slidenum">
              <a:rPr lang="en-US"/>
              <a:t>4</a:t>
            </a:fld>
            <a:endParaRPr lang="en-US"/>
          </a:p>
        </p:txBody>
      </p:sp>
    </p:spTree>
  </p:cSld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1.xml" />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2.xml" />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3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Here is a slide.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A page with no speaker notes</a:t>
            </a:r>
          </a:p>
        </p:txBody>
      </p:sp>
    </p:spTree>
  </p:cSld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A page with two notes.</a:t>
            </a:r>
          </a:p>
        </p:txBody>
      </p:sp>
    </p:spTree>
  </p:cSld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Strip links and footnotes.</a:t>
            </a:r>
          </a:p>
        </p:txBody>
      </p:sp>
    </p:spTree>
  </p:cSld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Corbel</vt:lpstr>
      <vt:lpstr>Depth</vt:lpstr>
      <vt:lpstr>PowerPoint Presentation</vt:lpstr>
    </vt:vector>
  </TitlesOfParts>
  <Company>Johns Hopkins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2018-02-20T01:00:29Z</dcterms:created>
  <dcterms:modified xsi:type="dcterms:W3CDTF">2018-02-20T01:00:29Z</dcterms:modified>
</cp:coreProperties>
</file>