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93" d="100"/>
          <a:sy n="93" d="100"/>
        </p:scale>
        <p:origin x="10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On-screen Show (4:3)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Slide Title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2018-10-20T12:59:19Z</dcterms:created>
  <dcterms:modified xsi:type="dcterms:W3CDTF">2018-10-20T12:59:19Z</dcterms:modified>
</cp:coreProperties>
</file>