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g" ContentType="image/jpeg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3" autoAdjust="0"/>
    <p:restoredTop sz="94711" autoAdjust="0"/>
  </p:normalViewPr>
  <p:slideViewPr>
    <p:cSldViewPr snapToGrid="0" snapToObjects="1">
      <p:cViewPr varScale="1">
        <p:scale>
          <a:sx n="93" d="100"/>
          <a:sy n="93" d="100"/>
        </p:scale>
        <p:origin x="102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?>
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8" Type="http://schemas.openxmlformats.org/officeDocument/2006/relationships/tableStyles" Target="tableStyles.xml" /><Relationship Id="rId7" Type="http://schemas.openxmlformats.org/officeDocument/2006/relationships/theme" Target="theme/theme1.xml" /><Relationship Id="rId1" Type="http://schemas.openxmlformats.org/officeDocument/2006/relationships/slideMaster" Target="slideMasters/slideMaster1.xml" /><Relationship Id="rId6" Type="http://schemas.openxmlformats.org/officeDocument/2006/relationships/viewProps" Target="viewProps.xml" /><Relationship Id="rId5" Type="http://schemas.openxmlformats.org/officeDocument/2006/relationships/presProps" Target="pres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57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14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52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46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069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886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793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721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01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895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899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00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1.jpg" />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1.jpg" />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1.jp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lalune.jpg" id="0" name="Picture 1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311400" y="1600200"/>
            <a:ext cx="4521200" cy="45212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lalune.jpg" id="0" name="Picture 1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565400" y="1600200"/>
            <a:ext cx="4013200" cy="40132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1" name="TextBox 3"/>
          <p:cNvSpPr txBox="1"/>
          <p:nvPr/>
        </p:nvSpPr>
        <p:spPr>
          <a:xfrm>
            <a:off x="457200" y="5613400"/>
            <a:ext cx="8229600" cy="508000"/>
          </a:xfrm>
          <a:prstGeom prst="rect">
            <a:avLst/>
          </a:prstGeom>
          <a:noFill/>
        </p:spPr>
        <p:txBody>
          <a:bodyPr/>
          <a:lstStyle/>
          <a:p>
            <a:pPr lvl="0" marL="0" indent="0" algn="ctr">
              <a:buNone/>
            </a:pPr>
            <a:r>
              <a:rPr/>
              <a:t>The</a:t>
            </a:r>
            <a:r>
              <a:rPr/>
              <a:t> </a:t>
            </a:r>
            <a:r>
              <a:rPr/>
              <a:t>Moon</a:t>
            </a:r>
          </a:p>
        </p:txBody>
      </p:sp>
    </p:spTree>
  </p:cSld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One</a:t>
            </a:r>
            <a:r>
              <a:rPr/>
              <a:t> </a:t>
            </a:r>
            <a:r>
              <a:rPr/>
              <a:t>More</a:t>
            </a:r>
          </a:p>
        </p:txBody>
      </p:sp>
      <p:pic>
        <p:nvPicPr>
          <p:cNvPr descr="lalune.jpg" id="0" name="Picture 1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565400" y="1600200"/>
            <a:ext cx="4013200" cy="40132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1" name="TextBox 3"/>
          <p:cNvSpPr txBox="1"/>
          <p:nvPr/>
        </p:nvSpPr>
        <p:spPr>
          <a:xfrm>
            <a:off x="457200" y="5613400"/>
            <a:ext cx="8229600" cy="508000"/>
          </a:xfrm>
          <a:prstGeom prst="rect">
            <a:avLst/>
          </a:prstGeom>
          <a:noFill/>
        </p:spPr>
        <p:txBody>
          <a:bodyPr/>
          <a:lstStyle/>
          <a:p>
            <a:pPr lvl="0" marL="0" indent="0" algn="ctr">
              <a:buNone/>
            </a:pPr>
            <a:r>
              <a:rPr/>
              <a:t>The</a:t>
            </a:r>
            <a:r>
              <a:rPr/>
              <a:t> </a:t>
            </a:r>
            <a:r>
              <a:rPr/>
              <a:t>Moon</a:t>
            </a:r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26</Words>
  <Application>Microsoft Office PowerPoint</Application>
  <PresentationFormat>On-screen Show (4:3)</PresentationFormat>
  <Paragraphs>10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Title</vt:lpstr>
      <vt:lpstr>Slide Title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2018-02-19T20:28:42Z</dcterms:created>
  <dcterms:modified xsi:type="dcterms:W3CDTF">2018-02-19T20:28:42Z</dcterms:modified>
</cp:coreProperties>
</file>