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93" d="100"/>
          <a:sy n="93" d="100"/>
        </p:scale>
        <p:origin x="10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notesMaster" Target="notesMasters/notesMaster1.xml" /><Relationship Id="rId9" Type="http://schemas.openxmlformats.org/officeDocument/2006/relationships/tableStyles" Target="tableStyles.xml" /><Relationship Id="rId8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7" Type="http://schemas.openxmlformats.org/officeDocument/2006/relationships/viewProps" Target="viewProps.xml" /><Relationship Id="rId6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?>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?>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chicken</a:t>
            </a:r>
            <a:r>
              <a:rPr/>
              <a:t> </a:t>
            </a:r>
            <a:r>
              <a:rPr/>
              <a:t>and</a:t>
            </a:r>
            <a:r>
              <a:rPr/>
              <a:t> </a:t>
            </a:r>
            <a:r>
              <a:rPr/>
              <a:t>dumplings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foo</a:t>
            </a:r>
            <a:r>
              <a:rPr/>
              <a:t> </a:t>
            </a:r>
            <a:r>
              <a:rPr/>
              <a:t>bar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2</a:t>
            </a:fld>
            <a:endParaRPr lang="en-US"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Some</a:t>
            </a:r>
            <a:r>
              <a:rPr/>
              <a:t> </a:t>
            </a:r>
            <a:r>
              <a:rPr/>
              <a:t>notes</a:t>
            </a:r>
            <a:r>
              <a:rPr/>
              <a:t> </a:t>
            </a:r>
            <a:r>
              <a:rPr/>
              <a:t>inside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column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Some</a:t>
            </a:r>
            <a:r>
              <a:rPr/>
              <a:t> </a:t>
            </a:r>
            <a:r>
              <a:rPr/>
              <a:t>notes</a:t>
            </a:r>
            <a:r>
              <a:rPr/>
              <a:t> </a:t>
            </a:r>
            <a:r>
              <a:rPr/>
              <a:t>outside</a:t>
            </a:r>
            <a:r>
              <a:rPr/>
              <a:t> </a:t>
            </a:r>
            <a:r>
              <a:rPr/>
              <a:t>the</a:t>
            </a:r>
            <a:r>
              <a:rPr/>
              <a:t> </a:t>
            </a:r>
            <a:r>
              <a:rPr/>
              <a:t>column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3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jpg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565400" y="1600200"/>
            <a:ext cx="4013200" cy="4013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56134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moon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1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Default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1" name="TextBox 3"/>
          <p:cNvSpPr txBox="1"/>
          <p:nvPr/>
        </p:nvSpPr>
        <p:spPr>
          <a:xfrm>
            <a:off x="457200" y="56134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Demonstration</a:t>
            </a:r>
            <a:r>
              <a:rPr/>
              <a:t> </a:t>
            </a:r>
            <a:r>
              <a:rPr/>
              <a:t>of</a:t>
            </a:r>
            <a:r>
              <a:rPr/>
              <a:t> </a:t>
            </a:r>
            <a:r>
              <a:rPr/>
              <a:t>simple</a:t>
            </a:r>
            <a:r>
              <a:rPr/>
              <a:t> </a:t>
            </a:r>
            <a:r>
              <a:rPr/>
              <a:t>table</a:t>
            </a:r>
            <a:r>
              <a:rPr/>
              <a:t> </a:t>
            </a:r>
            <a:r>
              <a:rPr/>
              <a:t>syntax,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/>
              <a:t>alignment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/>
              <a:t>some stuff</a:t>
            </a:r>
          </a:p>
          <a:p>
            <a:pPr lvl="1"/>
            <a:r>
              <a:rPr/>
              <a:t>some more stuff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Some other </a:t>
            </a:r>
            <a:r>
              <a:rPr i="1"/>
              <a:t>stuff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2018-03-21T14:04:02Z</dcterms:created>
  <dcterms:modified xsi:type="dcterms:W3CDTF">2018-03-21T14:04:02Z</dcterms:modified>
</cp:coreProperties>
</file>