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?>
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Relationship Id="rId5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A</a:t>
            </a:r>
            <a:r>
              <a:rPr/>
              <a:t> </a:t>
            </a:r>
            <a:r>
              <a:rPr/>
              <a:t>Table,</a:t>
            </a:r>
            <a:r>
              <a:rPr/>
              <a:t> </a:t>
            </a:r>
            <a:r>
              <a:rPr/>
              <a:t>with</a:t>
            </a:r>
            <a:r>
              <a:rPr/>
              <a:t> </a:t>
            </a:r>
            <a:r>
              <a:rPr/>
              <a:t>a</a:t>
            </a:r>
            <a:r>
              <a:rPr/>
              <a:t> </a:t>
            </a:r>
            <a:r>
              <a:rPr/>
              <a:t>caption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17600" y="1816100"/>
          <a:ext cx="10223500" cy="383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2700"/>
                <a:gridCol w="2552700"/>
                <a:gridCol w="2552700"/>
                <a:gridCol w="2552700"/>
              </a:tblGrid>
              <a:tr h="0">
                <a:tc>
                  <a:txBody>
                    <a:bodyPr/>
                    <a:lstStyle/>
                    <a:p>
                      <a:pPr lvl="0" marL="0" indent="0" algn="r">
                        <a:buNone/>
                      </a:pPr>
                      <a:r>
                        <a:rPr/>
                        <a:t>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marL="0" indent="0" algn="l">
                        <a:buNone/>
                      </a:pPr>
                      <a:r>
                        <a:rPr/>
                        <a:t>Left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marL="0" indent="0" algn="ctr">
                        <a:buNone/>
                      </a:pPr>
                      <a:r>
                        <a:rPr/>
                        <a:t>Center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Default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marL="0" indent="0" algn="r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 algn="l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 algn="ctr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marL="0" indent="0" algn="r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 algn="l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 algn="ctr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marL="0" indent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 algn="l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 algn="ct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1" name="TextBox 3"/>
          <p:cNvSpPr txBox="1"/>
          <p:nvPr/>
        </p:nvSpPr>
        <p:spPr>
          <a:xfrm>
            <a:off x="1117600" y="5651500"/>
            <a:ext cx="10223500" cy="508000"/>
          </a:xfrm>
          <a:prstGeom prst="rect">
            <a:avLst/>
          </a:prstGeom>
          <a:noFill/>
        </p:spPr>
        <p:txBody>
          <a:bodyPr/>
          <a:lstStyle/>
          <a:p>
            <a:pPr lvl="0" marL="0" indent="0" algn="ctr">
              <a:buNone/>
            </a:pPr>
            <a:r>
              <a:rPr/>
              <a:t>Demonstration</a:t>
            </a:r>
            <a:r>
              <a:rPr/>
              <a:t> </a:t>
            </a:r>
            <a:r>
              <a:rPr/>
              <a:t>of</a:t>
            </a:r>
            <a:r>
              <a:rPr/>
              <a:t> </a:t>
            </a:r>
            <a:r>
              <a:rPr/>
              <a:t>simple</a:t>
            </a:r>
            <a:r>
              <a:rPr/>
              <a:t> </a:t>
            </a:r>
            <a:r>
              <a:rPr/>
              <a:t>table</a:t>
            </a:r>
            <a:r>
              <a:rPr/>
              <a:t> </a:t>
            </a:r>
            <a:r>
              <a:rPr/>
              <a:t>syntax,</a:t>
            </a:r>
            <a:r>
              <a:rPr/>
              <a:t> </a:t>
            </a:r>
            <a:r>
              <a:rPr/>
              <a:t>with</a:t>
            </a:r>
            <a:r>
              <a:rPr/>
              <a:t> </a:t>
            </a:r>
            <a:r>
              <a:rPr/>
              <a:t>alignment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17600" y="1816100"/>
          <a:ext cx="102235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2700"/>
                <a:gridCol w="2552700"/>
                <a:gridCol w="2552700"/>
                <a:gridCol w="2552700"/>
              </a:tblGrid>
              <a:tr h="0">
                <a:tc>
                  <a:txBody>
                    <a:bodyPr/>
                    <a:lstStyle/>
                    <a:p>
                      <a:pPr lvl="0" marL="0" indent="0" algn="r">
                        <a:buNone/>
                      </a:pPr>
                      <a:r>
                        <a:rPr/>
                        <a:t>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marL="0" indent="0" algn="l">
                        <a:buNone/>
                      </a:pPr>
                      <a:r>
                        <a:rPr/>
                        <a:t>Left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marL="0" indent="0" algn="ctr">
                        <a:buNone/>
                      </a:pPr>
                      <a:r>
                        <a:rPr/>
                        <a:t>Center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Default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marL="0" indent="0" algn="r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 algn="l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 algn="ctr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marL="0" indent="0" algn="r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 algn="l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 algn="ctr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marL="0" indent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 algn="l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 algn="ct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</a:tr>
            </a:tbl>
          </a:graphicData>
        </a:graphic>
      </p:graphicFrame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2019-04-04T14:39:28Z</dcterms:created>
  <dcterms:modified xsi:type="dcterms:W3CDTF">2019-04-04T14:39:28Z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