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711" autoAdjust="0"/>
  </p:normalViewPr>
  <p:slideViewPr>
    <p:cSldViewPr snapToGrid="0" snapToObjects="1">
      <p:cViewPr varScale="1">
        <p:scale>
          <a:sx n="84" d="100"/>
          <a:sy n="84" d="100"/>
        </p:scale>
        <p:origin x="127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5" Type="http://schemas.openxmlformats.org/officeDocument/2006/relationships/viewProps" Target="viewProps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/>
              <a:t>Bulleted bulleted lists.</a:t>
            </a:r>
          </a:p>
          <a:p>
            <a:pPr lvl="1"/>
            <a:r>
              <a:rPr/>
              <a:t>And go to arbitrary depth.</a:t>
            </a:r>
          </a:p>
          <a:p>
            <a:pPr lvl="2"/>
            <a:r>
              <a:rPr/>
              <a:t>Like this</a:t>
            </a:r>
          </a:p>
          <a:p>
            <a:pPr lvl="3"/>
            <a:r>
              <a:rPr/>
              <a:t>Or this</a:t>
            </a:r>
          </a:p>
          <a:p>
            <a:pPr lvl="2"/>
            <a:r>
              <a:rPr/>
              <a:t>Back to here.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Lists</a:t>
            </a:r>
            <a:r>
              <a:rPr/>
              <a:t> </a:t>
            </a:r>
            <a:r>
              <a:rPr/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Lists can also be numbered:</a:t>
            </a:r>
          </a:p>
          <a:p>
            <a:pPr lvl="1">
              <a:buAutoNum type="arabicPeriod"/>
            </a:pPr>
            <a:r>
              <a:rPr/>
              <a:t>Tomatoes</a:t>
            </a:r>
          </a:p>
          <a:p>
            <a:pPr lvl="1">
              <a:buAutoNum type="arabicPeriod"/>
            </a:pPr>
            <a:r>
              <a:rPr/>
              <a:t>Potatoes of various sorts</a:t>
            </a:r>
          </a:p>
          <a:p>
            <a:pPr lvl="2">
              <a:buAutoNum type="alphaLcPeriod"/>
            </a:pPr>
            <a:r>
              <a:rPr/>
              <a:t>sweet potatoes</a:t>
            </a:r>
          </a:p>
          <a:p>
            <a:pPr lvl="2">
              <a:buAutoNum type="alphaLcPeriod"/>
            </a:pPr>
            <a:r>
              <a:rPr/>
              <a:t>russet potates</a:t>
            </a:r>
          </a:p>
          <a:p>
            <a:pPr lvl="1">
              <a:buAutoNum type="arabicPeriod"/>
            </a:pPr>
            <a:r>
              <a:rPr/>
              <a:t>Tornadoes, for the rhyme.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Office PowerPoint</Application>
  <PresentationFormat>On-screen Show (4:3)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2019-04-05T11:55:10Z</dcterms:created>
  <dcterms:modified xsi:type="dcterms:W3CDTF">2019-04-05T11:55:10Z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