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</a:t>
            </a:r>
            <a:r>
              <a:rPr/>
              <a:t> </a:t>
            </a:r>
            <a:r>
              <a:rPr/>
              <a:t>custom</a:t>
            </a:r>
            <a:r>
              <a:rPr/>
              <a:t> </a:t>
            </a:r>
            <a:r>
              <a:rPr/>
              <a:t>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A.</a:t>
            </a:r>
            <a:r>
              <a:rPr/>
              <a:t> </a:t>
            </a:r>
            <a:r>
              <a:rPr/>
              <a:t>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Short description &amp;.</dc:description>
  <dcterms:created xsi:type="dcterms:W3CDTF">2019-04-05T11:55:11Z</dcterms:created>
  <dcterms:modified xsi:type="dcterms:W3CDTF">2019-04-05T11:55:11Z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