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notesMaster" Target="notesMasters/notesMaster1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Relationship Id="rId7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chicken</a:t>
            </a:r>
            <a:r>
              <a:rPr/>
              <a:t> </a:t>
            </a:r>
            <a:r>
              <a:rPr/>
              <a:t>and</a:t>
            </a:r>
            <a:r>
              <a:rPr/>
              <a:t> </a:t>
            </a:r>
            <a:r>
              <a:rPr/>
              <a:t>dumplings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foo</a:t>
            </a:r>
            <a:r>
              <a:rPr/>
              <a:t> </a:t>
            </a:r>
            <a:r>
              <a:rPr/>
              <a:t>bar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2</a:t>
            </a:fld>
            <a:endParaRPr lang="en-US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</a:t>
            </a:r>
            <a:r>
              <a:rPr/>
              <a:t> </a:t>
            </a:r>
            <a:r>
              <a:rPr/>
              <a:t>notes</a:t>
            </a:r>
            <a:r>
              <a:rPr/>
              <a:t> </a:t>
            </a:r>
            <a:r>
              <a:rPr/>
              <a:t>inside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column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Some</a:t>
            </a:r>
            <a:r>
              <a:rPr/>
              <a:t> </a:t>
            </a:r>
            <a:r>
              <a:rPr/>
              <a:t>notes</a:t>
            </a:r>
            <a:r>
              <a:rPr/>
              <a:t> </a:t>
            </a:r>
            <a:r>
              <a:rPr/>
              <a:t>outside</a:t>
            </a:r>
            <a:r>
              <a:rPr/>
              <a:t> </a:t>
            </a:r>
            <a:r>
              <a:rPr/>
              <a:t>the</a:t>
            </a:r>
            <a:r>
              <a:rPr/>
              <a:t> </a:t>
            </a:r>
            <a:r>
              <a:rPr/>
              <a:t>column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3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2.jpg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318000" y="1816100"/>
            <a:ext cx="3835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moon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1816100"/>
          <a:ext cx="10223500" cy="383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  <a:gridCol w="2552700"/>
                <a:gridCol w="25527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Demonstration</a:t>
            </a:r>
            <a:r>
              <a:rPr/>
              <a:t> </a:t>
            </a:r>
            <a:r>
              <a:rPr/>
              <a:t>of</a:t>
            </a:r>
            <a:r>
              <a:rPr/>
              <a:t> </a:t>
            </a:r>
            <a:r>
              <a:rPr/>
              <a:t>simple</a:t>
            </a:r>
            <a:r>
              <a:rPr/>
              <a:t> </a:t>
            </a:r>
            <a:r>
              <a:rPr/>
              <a:t>table</a:t>
            </a:r>
            <a:r>
              <a:rPr/>
              <a:t> </a:t>
            </a:r>
            <a:r>
              <a:rPr/>
              <a:t>syntax,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alignment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/>
              <a:t>some stuff</a:t>
            </a:r>
          </a:p>
          <a:p>
            <a:pPr lvl="1"/>
            <a:r>
              <a:rPr/>
              <a:t>some more stuff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 other </a:t>
            </a:r>
            <a:r>
              <a:rPr i="1"/>
              <a:t>stuff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2019-04-05T11:55:12Z</dcterms:created>
  <dcterms:modified xsi:type="dcterms:W3CDTF">2019-04-05T11:55:12Z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